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FF0000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6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8337" y="2366143"/>
            <a:ext cx="1750301" cy="427203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226746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介绍了中国传统民间艺术</a:t>
            </a:r>
            <a:r>
              <a:rPr lang="en-US" altLang="zh-CN" b="1" dirty="0">
                <a:latin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糖吹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糖塑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），包括其历史、制作工艺、文化象征意义以及当代传承现状。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928" y="859752"/>
            <a:ext cx="10586554" cy="1129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34331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阅读下面短文，根据短文内容从方框内所给的选项中选出能填入空白处的最佳选项。其中有两项为多余选项。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 blowing is a traditional Chinese folk art with a long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type of craft that makes figures out of sugar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2276872"/>
            <a:ext cx="11485848" cy="264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blowers would heat sugar until it became liquid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液体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figures are always small in size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blowing needs a lot of practice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However,some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sugar blowers are still trying to protect this traditional art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these symbols bring good luck and happiness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figure is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made,the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sugar blower uses a knife to make small changes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This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art is not only a way of enjoyment but also a sign of Chinese culture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2280451"/>
            <a:ext cx="11485848" cy="2660717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877631"/>
            <a:ext cx="1148584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28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sz="2000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5323090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is a type of craft that makes figures out of sugar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可知，此处是在介绍糖吹。选项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这种艺术不仅是一种享受，也是中国文化的标志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75264" y="4959803"/>
            <a:ext cx="3834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G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64999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In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ancient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China,sugar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blowing was a popular street show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blow air into the soft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sugar,creating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 shapes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figures,such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animals,flowers,and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process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过程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quite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needs a lot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skills,as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sugar cools rapidly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 is finished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1916832"/>
            <a:ext cx="11485848" cy="264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blowers would heat sugar until it became liquid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液体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figures are always small in size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blowing needs a lot of practice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However,some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sugar blowers are still trying to protect this traditional art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these symbols bring good luck and happiness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figure is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made,the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sugar blower uses a knife to make small changes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This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art is not only a way of enjoyment but also a sign of Chinese culture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1911119"/>
            <a:ext cx="11485848" cy="2670009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8477" y="4593704"/>
            <a:ext cx="18517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000" b="0" dirty="0">
                <a:solidFill>
                  <a:srgbClr val="00B0F0"/>
                </a:solidFill>
              </a:rPr>
              <a:t>29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000" b="0" dirty="0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4985116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“Then, they would blow air into the soft sugar, creating different shapes and figures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可知，此处表示糖吹制作的第一步，选项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糖塑艺人会把糖加热成液体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1079064" y="4585006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64999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In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ancient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China,sugar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blowing was a popular street show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blow air into the soft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sugar,creating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 shapes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figures,such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animals,flowers,and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process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过程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quite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needs a lot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skills,as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sugar cools rapidly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 is finished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1916832"/>
            <a:ext cx="11485848" cy="264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blowers would heat sugar until it became liquid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液体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figures are always small in size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blowing needs a lot of practice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However,some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sugar blowers are still trying to protect this traditional art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these symbols bring good luck and happiness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figure is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made,the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sugar blower uses a knife to make small changes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This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art is not only a way of enjoyment but also a sign of Chinese culture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1911119"/>
            <a:ext cx="11485848" cy="2670009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8477" y="4593704"/>
            <a:ext cx="18517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000" b="0" dirty="0" smtClean="0">
                <a:solidFill>
                  <a:srgbClr val="00B0F0"/>
                </a:solidFill>
              </a:rPr>
              <a:t>30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000" b="0" dirty="0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4985116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“With that, the work is finished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可知，此处需描述成型前的最后步骤。选项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一旦人物做好了，糖塑艺人会用刀微调造型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1093491" y="4584351"/>
            <a:ext cx="3417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F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95667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blowing is not only a form of art but also a way to pass down Chinese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figures are symbols of good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luck,such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dragons,phoenixes,and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fish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1556792"/>
            <a:ext cx="11485848" cy="264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blowers would heat sugar until it became liquid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液体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figures are always small in size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blowing needs a lot of practice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However,some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sugar blowers are still trying to protect this traditional art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these symbols bring good luck and happiness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figure is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made,the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sugar blower uses a knife to make small changes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This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art is not only a way of enjoyment but also a sign of Chinese culture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1541787"/>
            <a:ext cx="11485848" cy="2679301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236093"/>
            <a:ext cx="18517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000" b="0" dirty="0">
                <a:solidFill>
                  <a:srgbClr val="00B0F0"/>
                </a:solidFill>
              </a:rPr>
              <a:t>31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000" b="0" dirty="0"/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4625076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“Many of the figures are symbols of good luck, such as dragons, phoenixes, and fish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可知，此处与糖吹的象征意义有关。选项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人们相信这些象征能带来好运和幸福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1108654" y="4214123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34331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Today,sugar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blowing is becoming less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common,as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machines and factories have taken its place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teach and show sugar blowing at cultural festivals and schools to make sure this Chinese folk art stays alive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 blowing is a beautiful and special art form that carries the cultural history of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keep traditional skills alive so people in the future can enjoy them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2276872"/>
            <a:ext cx="11485848" cy="264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blowers would heat sugar until it became liquid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液体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figures are always small in size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blowing needs a lot of practice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However,some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sugar blowers are still trying to protect this traditional art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these symbols bring good luck and happiness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figure is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made,the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sugar blower uses a knife to make small changes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This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art is not only a way of enjoyment but also a sign of Chinese culture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2280451"/>
            <a:ext cx="11485848" cy="2660717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0578" y="4941168"/>
            <a:ext cx="15953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000" b="0" dirty="0">
                <a:solidFill>
                  <a:srgbClr val="00B0F0"/>
                </a:solidFill>
              </a:rPr>
              <a:t>32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sz="2000" b="0" dirty="0"/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60854" y="5275707"/>
            <a:ext cx="1148584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“Today, sugar blowing is becoming less common, as machines and factories have taken its place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 teach and show sugar blowing at cultural festivals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可知，此处表示糖塑因工业化逐渐式微。选项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但仍有糖塑艺人努力保护这门传统艺术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承上启下，衔接现状与传承行动。故选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1147445" y="4919238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9552" y="2501522"/>
            <a:ext cx="11487150" cy="1076032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242088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有助于学生了解糖吹这项传统艺术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帮助孩子理解中国传统文化的内涵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从而继承和发扬中国传统文化精神。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素养考向.eps" descr="id:21474881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19934" y="2615030"/>
            <a:ext cx="1542415" cy="301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4432</Words>
  <Application>WPS 演示</Application>
  <PresentationFormat>自定义</PresentationFormat>
  <Paragraphs>90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468</cp:revision>
  <dcterms:created xsi:type="dcterms:W3CDTF">2020-11-06T05:24:00Z</dcterms:created>
  <dcterms:modified xsi:type="dcterms:W3CDTF">2025-09-16T02:46:55Z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42BACD70597F42BF99988A6A9C4EAA77_12</vt:lpwstr>
  </property>
</Properties>
</file>